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262" r:id="rId5"/>
    <p:sldId id="258" r:id="rId6"/>
    <p:sldId id="263" r:id="rId7"/>
    <p:sldId id="259" r:id="rId8"/>
    <p:sldId id="260" r:id="rId9"/>
    <p:sldId id="264" r:id="rId10"/>
    <p:sldId id="279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80" r:id="rId24"/>
    <p:sldId id="281" r:id="rId25"/>
    <p:sldId id="283" r:id="rId26"/>
    <p:sldId id="284" r:id="rId27"/>
    <p:sldId id="282" r:id="rId28"/>
    <p:sldId id="277" r:id="rId29"/>
    <p:sldId id="278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641CB-7839-46C7-B107-BB0BEAF59391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A8DC3A0-B39F-4949-9B13-502B9D7CD8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641CB-7839-46C7-B107-BB0BEAF59391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A8DC3A0-B39F-4949-9B13-502B9D7CD8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641CB-7839-46C7-B107-BB0BEAF59391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DC3A0-B39F-4949-9B13-502B9D7CD87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641CB-7839-46C7-B107-BB0BEAF59391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DC3A0-B39F-4949-9B13-502B9D7CD8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641CB-7839-46C7-B107-BB0BEAF59391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A8DC3A0-B39F-4949-9B13-502B9D7CD87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641CB-7839-46C7-B107-BB0BEAF59391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DC3A0-B39F-4949-9B13-502B9D7CD8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641CB-7839-46C7-B107-BB0BEAF59391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DC3A0-B39F-4949-9B13-502B9D7CD8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641CB-7839-46C7-B107-BB0BEAF59391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DC3A0-B39F-4949-9B13-502B9D7CD8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641CB-7839-46C7-B107-BB0BEAF59391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DC3A0-B39F-4949-9B13-502B9D7CD87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641CB-7839-46C7-B107-BB0BEAF59391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DC3A0-B39F-4949-9B13-502B9D7CD8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641CB-7839-46C7-B107-BB0BEAF59391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DC3A0-B39F-4949-9B13-502B9D7CD8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13641CB-7839-46C7-B107-BB0BEAF59391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A8DC3A0-B39F-4949-9B13-502B9D7CD87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708920"/>
            <a:ext cx="8458200" cy="1222375"/>
          </a:xfrm>
        </p:spPr>
        <p:txBody>
          <a:bodyPr>
            <a:normAutofit/>
          </a:bodyPr>
          <a:lstStyle/>
          <a:p>
            <a:r>
              <a:rPr lang="ru-RU" dirty="0">
                <a:effectLst/>
              </a:rPr>
              <a:t>«Чужая сторона прибавляет </a:t>
            </a:r>
            <a:r>
              <a:rPr lang="ru-RU" dirty="0" smtClean="0">
                <a:effectLst/>
              </a:rPr>
              <a:t>ума»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316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387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расная Шапочка (Шарль Перро) 📖 купить книгу по выгодной цене в &quot;Читай-город&quot; (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924944"/>
            <a:ext cx="2592288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от в сапогах (Шарль Перро) 📖 купить книгу по выгодной цене в &quot;Читай-город&quot; (9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40903"/>
            <a:ext cx="2736304" cy="3480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Сказки х к андерсена огнив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040903"/>
            <a:ext cx="2808311" cy="3480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810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337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b="1" dirty="0"/>
              <a:t>Продолжите фразу: изучить … сюжета «Путешествие Гулливера»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6159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186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План: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1. Повторить биографию Джонатана Свифта.</a:t>
            </a:r>
          </a:p>
          <a:p>
            <a:pPr marL="0" indent="0">
              <a:buNone/>
            </a:pPr>
            <a:r>
              <a:rPr lang="ru-RU" b="1" dirty="0"/>
              <a:t>2. Поставить учебную задачу.</a:t>
            </a:r>
          </a:p>
          <a:p>
            <a:pPr marL="0" indent="0">
              <a:buNone/>
            </a:pPr>
            <a:r>
              <a:rPr lang="ru-RU" b="1" dirty="0"/>
              <a:t>3. Анализировать произведение.</a:t>
            </a:r>
          </a:p>
          <a:p>
            <a:pPr marL="0" indent="0">
              <a:buNone/>
            </a:pPr>
            <a:r>
              <a:rPr lang="ru-RU" b="1" dirty="0"/>
              <a:t>4. Выделить особенности произведения. 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70065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mds.yandex.net/i?id=4a526940c9c97a8817f17e9a234745fa16281a37-4473780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3168352" cy="36724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Прямоугольник 3"/>
          <p:cNvSpPr/>
          <p:nvPr/>
        </p:nvSpPr>
        <p:spPr>
          <a:xfrm>
            <a:off x="4067944" y="1844824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1" dirty="0"/>
              <a:t>Джонатан Свифт</a:t>
            </a:r>
            <a:r>
              <a:rPr lang="ru-RU" sz="2800" i="1" dirty="0"/>
              <a:t> — знаменитый европейский </a:t>
            </a:r>
            <a:endParaRPr lang="ru-RU" sz="2800" i="1" dirty="0" smtClean="0"/>
          </a:p>
          <a:p>
            <a:r>
              <a:rPr lang="ru-RU" sz="2800" i="1" dirty="0" smtClean="0"/>
              <a:t>писатель</a:t>
            </a:r>
            <a:r>
              <a:rPr lang="ru-RU" sz="2800" i="1" dirty="0"/>
              <a:t>, автор </a:t>
            </a:r>
            <a:endParaRPr lang="ru-RU" sz="2800" i="1" dirty="0" smtClean="0"/>
          </a:p>
          <a:p>
            <a:r>
              <a:rPr lang="ru-RU" sz="2800" i="1" dirty="0" smtClean="0"/>
              <a:t>увлекательных</a:t>
            </a:r>
            <a:r>
              <a:rPr lang="ru-RU" sz="2800" i="1" dirty="0"/>
              <a:t> книг. Он </a:t>
            </a:r>
            <a:endParaRPr lang="ru-RU" sz="2800" i="1" dirty="0" smtClean="0"/>
          </a:p>
          <a:p>
            <a:r>
              <a:rPr lang="ru-RU" sz="2800" i="1" dirty="0" smtClean="0"/>
              <a:t>родился</a:t>
            </a:r>
            <a:r>
              <a:rPr lang="ru-RU" sz="2800" i="1" dirty="0"/>
              <a:t> 30 ноября 1667 </a:t>
            </a:r>
            <a:endParaRPr lang="ru-RU" sz="2800" i="1" dirty="0" smtClean="0"/>
          </a:p>
          <a:p>
            <a:r>
              <a:rPr lang="ru-RU" sz="2800" i="1" dirty="0" smtClean="0"/>
              <a:t>года</a:t>
            </a:r>
            <a:r>
              <a:rPr lang="ru-RU" sz="2800" i="1" dirty="0"/>
              <a:t> в Дублине, столице </a:t>
            </a:r>
            <a:endParaRPr lang="ru-RU" sz="2800" i="1" dirty="0" smtClean="0"/>
          </a:p>
          <a:p>
            <a:r>
              <a:rPr lang="ru-RU" sz="2800" i="1" dirty="0" smtClean="0"/>
              <a:t>Ирландии. </a:t>
            </a:r>
            <a:r>
              <a:rPr lang="ru-RU" sz="2800" dirty="0"/>
              <a:t>Был знаменит тем, что придумывал </a:t>
            </a:r>
            <a:r>
              <a:rPr lang="ru-RU" sz="2800" dirty="0" smtClean="0"/>
              <a:t>слова</a:t>
            </a:r>
            <a:r>
              <a:rPr lang="ru-RU" sz="2800" dirty="0"/>
              <a:t> </a:t>
            </a:r>
            <a:r>
              <a:rPr lang="ru-RU" sz="2800" dirty="0" smtClean="0"/>
              <a:t>в своих произведениях.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743096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554162"/>
            <a:ext cx="5760640" cy="4525963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колчан</a:t>
            </a:r>
          </a:p>
          <a:p>
            <a:r>
              <a:rPr lang="ru-RU" sz="4000" b="1" dirty="0" smtClean="0"/>
              <a:t>помост</a:t>
            </a:r>
          </a:p>
          <a:p>
            <a:r>
              <a:rPr lang="ru-RU" sz="4000" b="1" dirty="0" smtClean="0"/>
              <a:t>мальчик-</a:t>
            </a:r>
            <a:r>
              <a:rPr lang="ru-RU" sz="4000" b="1" u="sng" dirty="0" smtClean="0"/>
              <a:t>паж</a:t>
            </a:r>
            <a:endParaRPr lang="ru-RU" sz="4000" b="1" dirty="0" smtClean="0"/>
          </a:p>
          <a:p>
            <a:r>
              <a:rPr lang="ru-RU" sz="4000" b="1" dirty="0" smtClean="0"/>
              <a:t>свиток </a:t>
            </a:r>
          </a:p>
          <a:p>
            <a:r>
              <a:rPr lang="ru-RU" sz="4000" b="1" dirty="0" smtClean="0"/>
              <a:t>посол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997428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708920"/>
            <a:ext cx="8686800" cy="33712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000" b="1" dirty="0" smtClean="0"/>
              <a:t>Лилипут</a:t>
            </a:r>
            <a:endParaRPr lang="ru-RU" sz="8000" b="1" dirty="0"/>
          </a:p>
        </p:txBody>
      </p:sp>
    </p:spTree>
    <p:extLst>
      <p:ext uri="{BB962C8B-B14F-4D97-AF65-F5344CB8AC3E}">
        <p14:creationId xmlns:p14="http://schemas.microsoft.com/office/powerpoint/2010/main" val="775127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113" y="732480"/>
            <a:ext cx="84249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/>
              <a:t>Колчан</a:t>
            </a:r>
            <a:r>
              <a:rPr lang="ru-RU" sz="2400" dirty="0"/>
              <a:t> — специальная сумка или футляр для стрел. Её носят </a:t>
            </a:r>
            <a:endParaRPr lang="ru-RU" sz="2400" dirty="0" smtClean="0"/>
          </a:p>
          <a:p>
            <a:pPr lvl="0"/>
            <a:r>
              <a:rPr lang="ru-RU" sz="2400" dirty="0" smtClean="0"/>
              <a:t>лучники</a:t>
            </a:r>
            <a:r>
              <a:rPr lang="ru-RU" sz="2400" dirty="0"/>
              <a:t>, чтобы удобно хранить и переносить стрелы.</a:t>
            </a:r>
          </a:p>
          <a:p>
            <a:pPr lvl="0"/>
            <a:r>
              <a:rPr lang="ru-RU" sz="2400" b="1" dirty="0"/>
              <a:t>Помост</a:t>
            </a:r>
            <a:r>
              <a:rPr lang="ru-RU" sz="2400" dirty="0"/>
              <a:t> — высокая площадка из досок, которую сделали </a:t>
            </a:r>
            <a:endParaRPr lang="ru-RU" sz="2400" dirty="0" smtClean="0"/>
          </a:p>
          <a:p>
            <a:pPr lvl="0"/>
            <a:r>
              <a:rPr lang="ru-RU" sz="2400" dirty="0" smtClean="0"/>
              <a:t>специально</a:t>
            </a:r>
            <a:r>
              <a:rPr lang="ru-RU" sz="2400" dirty="0"/>
              <a:t> для какого‑то случая. Например, на ней </a:t>
            </a:r>
            <a:endParaRPr lang="ru-RU" sz="2400" dirty="0" smtClean="0"/>
          </a:p>
          <a:p>
            <a:pPr lvl="0"/>
            <a:r>
              <a:rPr lang="ru-RU" sz="2400" dirty="0" smtClean="0"/>
              <a:t>могут</a:t>
            </a:r>
            <a:r>
              <a:rPr lang="ru-RU" sz="2400" dirty="0"/>
              <a:t> выступать артисты или стоять важные гости.</a:t>
            </a:r>
          </a:p>
          <a:p>
            <a:pPr lvl="0"/>
            <a:r>
              <a:rPr lang="ru-RU" sz="2400" b="1" dirty="0"/>
              <a:t>Мальчик‑паж</a:t>
            </a:r>
            <a:r>
              <a:rPr lang="ru-RU" sz="2400" dirty="0"/>
              <a:t> — юный помощник знатного человека или </a:t>
            </a:r>
          </a:p>
          <a:p>
            <a:pPr lvl="0"/>
            <a:r>
              <a:rPr lang="ru-RU" sz="2400" dirty="0"/>
              <a:t>короля.</a:t>
            </a:r>
          </a:p>
          <a:p>
            <a:pPr lvl="0"/>
            <a:r>
              <a:rPr lang="ru-RU" sz="2400" b="1" dirty="0"/>
              <a:t>Свиток</a:t>
            </a:r>
            <a:r>
              <a:rPr lang="ru-RU" sz="2400" dirty="0"/>
              <a:t> — старинный документ или письмо, свёрнутое в рулон. </a:t>
            </a:r>
          </a:p>
          <a:p>
            <a:pPr lvl="0"/>
            <a:r>
              <a:rPr lang="ru-RU" sz="2400" b="1" dirty="0"/>
              <a:t>Посол</a:t>
            </a:r>
            <a:r>
              <a:rPr lang="ru-RU" sz="2400" dirty="0"/>
              <a:t> </a:t>
            </a:r>
            <a:r>
              <a:rPr lang="ru-RU" sz="2400" dirty="0" smtClean="0"/>
              <a:t>— человек</a:t>
            </a:r>
            <a:r>
              <a:rPr lang="ru-RU" sz="2400" dirty="0"/>
              <a:t>, которого страна отправляет в другую страну, </a:t>
            </a:r>
            <a:endParaRPr lang="ru-RU" sz="2400" dirty="0" smtClean="0"/>
          </a:p>
          <a:p>
            <a:pPr lvl="0"/>
            <a:r>
              <a:rPr lang="ru-RU" sz="2400" dirty="0" smtClean="0"/>
              <a:t>чтобы</a:t>
            </a:r>
            <a:r>
              <a:rPr lang="ru-RU" sz="2400" dirty="0"/>
              <a:t> он представлял её интересы: договаривался о </a:t>
            </a:r>
            <a:endParaRPr lang="ru-RU" sz="2400" dirty="0" smtClean="0"/>
          </a:p>
          <a:p>
            <a:pPr lvl="0"/>
            <a:r>
              <a:rPr lang="ru-RU" sz="2400" dirty="0" smtClean="0"/>
              <a:t>дружбе</a:t>
            </a:r>
            <a:r>
              <a:rPr lang="ru-RU" sz="2400" dirty="0"/>
              <a:t>, торговле и помогал решать разные вопросы </a:t>
            </a:r>
            <a:endParaRPr lang="ru-RU" sz="2400" dirty="0" smtClean="0"/>
          </a:p>
          <a:p>
            <a:pPr lvl="0"/>
            <a:r>
              <a:rPr lang="ru-RU" sz="2400" dirty="0" smtClean="0"/>
              <a:t>между</a:t>
            </a:r>
            <a:r>
              <a:rPr lang="ru-RU" sz="2400" dirty="0"/>
              <a:t> государствами.</a:t>
            </a:r>
          </a:p>
        </p:txBody>
      </p:sp>
    </p:spTree>
    <p:extLst>
      <p:ext uri="{BB962C8B-B14F-4D97-AF65-F5344CB8AC3E}">
        <p14:creationId xmlns:p14="http://schemas.microsoft.com/office/powerpoint/2010/main" val="958224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239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 сюжета: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dirty="0"/>
              <a:t>Необычные размеры. Все вокруг-маленькие, а герой –огромный.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4982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339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 сюжета: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dirty="0"/>
              <a:t>Необычные размеры. Все вокруг-маленькие, а герой –огромный.</a:t>
            </a:r>
          </a:p>
          <a:p>
            <a:pPr marL="0" indent="0">
              <a:buNone/>
            </a:pPr>
            <a:r>
              <a:rPr lang="ru-RU" dirty="0" smtClean="0"/>
              <a:t>2. Вещи </a:t>
            </a:r>
            <a:r>
              <a:rPr lang="ru-RU" dirty="0"/>
              <a:t>меняют смысл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9963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643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 сюжета: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dirty="0"/>
              <a:t>Необычные размеры. Все вокруг-маленькие, а герой –огромный.</a:t>
            </a:r>
          </a:p>
          <a:p>
            <a:pPr marL="0" indent="0">
              <a:buNone/>
            </a:pPr>
            <a:r>
              <a:rPr lang="ru-RU" dirty="0" smtClean="0"/>
              <a:t>2. Вещи </a:t>
            </a:r>
            <a:r>
              <a:rPr lang="ru-RU" dirty="0"/>
              <a:t>меняют смысл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3. </a:t>
            </a:r>
            <a:r>
              <a:rPr lang="ru-RU" dirty="0"/>
              <a:t>С</a:t>
            </a:r>
            <a:r>
              <a:rPr lang="ru-RU" dirty="0" smtClean="0"/>
              <a:t>ильный </a:t>
            </a:r>
            <a:r>
              <a:rPr lang="ru-RU" dirty="0"/>
              <a:t>герой в ловушке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507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976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 сюжета: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dirty="0"/>
              <a:t>Необычные размеры. Все вокруг-маленькие, а герой –огромный.</a:t>
            </a:r>
          </a:p>
          <a:p>
            <a:pPr marL="0" indent="0">
              <a:buNone/>
            </a:pPr>
            <a:r>
              <a:rPr lang="ru-RU" dirty="0" smtClean="0"/>
              <a:t>2. Вещи </a:t>
            </a:r>
            <a:r>
              <a:rPr lang="ru-RU" dirty="0"/>
              <a:t>меняют смысл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3. </a:t>
            </a:r>
            <a:r>
              <a:rPr lang="ru-RU" dirty="0"/>
              <a:t>С</a:t>
            </a:r>
            <a:r>
              <a:rPr lang="ru-RU" dirty="0" smtClean="0"/>
              <a:t>ильный </a:t>
            </a:r>
            <a:r>
              <a:rPr lang="ru-RU" dirty="0"/>
              <a:t>герой в ловушке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4. </a:t>
            </a:r>
            <a:r>
              <a:rPr lang="ru-RU" dirty="0"/>
              <a:t>Зачастую в тексте виднеются описательные элементы.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010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361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 сюжета: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dirty="0"/>
              <a:t>Необычные размеры. Все вокруг-маленькие, а герой –огромный.</a:t>
            </a:r>
          </a:p>
          <a:p>
            <a:pPr marL="0" indent="0">
              <a:buNone/>
            </a:pPr>
            <a:r>
              <a:rPr lang="ru-RU" dirty="0" smtClean="0"/>
              <a:t>2. Вещи </a:t>
            </a:r>
            <a:r>
              <a:rPr lang="ru-RU" dirty="0"/>
              <a:t>меняют смысл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3. </a:t>
            </a:r>
            <a:r>
              <a:rPr lang="ru-RU" dirty="0"/>
              <a:t>С</a:t>
            </a:r>
            <a:r>
              <a:rPr lang="ru-RU" dirty="0" smtClean="0"/>
              <a:t>ильный </a:t>
            </a:r>
            <a:r>
              <a:rPr lang="ru-RU" dirty="0"/>
              <a:t>герой в ловушке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4. </a:t>
            </a:r>
            <a:r>
              <a:rPr lang="ru-RU" dirty="0"/>
              <a:t>Зачастую в тексте виднеются описательные элементы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5. </a:t>
            </a:r>
            <a:r>
              <a:rPr lang="ru-RU" dirty="0"/>
              <a:t>Д</a:t>
            </a:r>
            <a:r>
              <a:rPr lang="ru-RU" dirty="0" smtClean="0"/>
              <a:t>обрый </a:t>
            </a:r>
            <a:r>
              <a:rPr lang="ru-RU" dirty="0"/>
              <a:t>великан.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55441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2047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Примеры заглавий: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 smtClean="0"/>
              <a:t>1-ая часть: «В плену у лилипутов»</a:t>
            </a:r>
          </a:p>
          <a:p>
            <a:pPr marL="0" indent="0">
              <a:buNone/>
            </a:pPr>
            <a:r>
              <a:rPr lang="ru-RU" sz="4000" b="1" dirty="0" smtClean="0"/>
              <a:t>2-ая часть: «Стрелы-иголки</a:t>
            </a:r>
            <a:r>
              <a:rPr lang="ru-RU" sz="4000" b="1" dirty="0"/>
              <a:t>»</a:t>
            </a:r>
            <a:endParaRPr lang="ru-RU" sz="4000" b="1" dirty="0" smtClean="0"/>
          </a:p>
          <a:p>
            <a:pPr marL="0" indent="0">
              <a:buNone/>
            </a:pPr>
            <a:r>
              <a:rPr lang="ru-RU" sz="4000" b="1" dirty="0" smtClean="0"/>
              <a:t>3-ая часть: </a:t>
            </a:r>
            <a:r>
              <a:rPr lang="ru-RU" sz="4000" b="1" dirty="0"/>
              <a:t>«Важный </a:t>
            </a:r>
            <a:r>
              <a:rPr lang="ru-RU" sz="4000" b="1" dirty="0" smtClean="0"/>
              <a:t>посол»</a:t>
            </a:r>
          </a:p>
          <a:p>
            <a:pPr marL="0" indent="0">
              <a:buNone/>
            </a:pPr>
            <a:r>
              <a:rPr lang="ru-RU" sz="4000" b="1" dirty="0" smtClean="0"/>
              <a:t>4-ая часть: </a:t>
            </a:r>
            <a:r>
              <a:rPr lang="ru-RU" sz="4000" b="1" dirty="0"/>
              <a:t>«Обед </a:t>
            </a:r>
            <a:r>
              <a:rPr lang="ru-RU" sz="4000" b="1" dirty="0" smtClean="0"/>
              <a:t>Гулливера»</a:t>
            </a:r>
          </a:p>
          <a:p>
            <a:pPr marL="0" indent="0">
              <a:buNone/>
            </a:pPr>
            <a:r>
              <a:rPr lang="ru-RU" sz="4000" b="1" dirty="0" smtClean="0"/>
              <a:t>5-ая часть: «Сонный порошок»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6891950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7367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4586"/>
            <a:ext cx="8686800" cy="838200"/>
          </a:xfrm>
        </p:spPr>
        <p:txBody>
          <a:bodyPr/>
          <a:lstStyle/>
          <a:p>
            <a:r>
              <a:rPr lang="ru-RU" dirty="0" smtClean="0"/>
              <a:t>Ответы: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3913313"/>
              </p:ext>
            </p:extLst>
          </p:nvPr>
        </p:nvGraphicFramePr>
        <p:xfrm>
          <a:off x="251520" y="980728"/>
          <a:ext cx="8686800" cy="57278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86800"/>
              </a:tblGrid>
              <a:tr h="7200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 b="1" u="sng" spc="-5" dirty="0" smtClean="0">
                          <a:ln>
                            <a:noFill/>
                          </a:ln>
                          <a:effectLst/>
                        </a:rPr>
                        <a:t>1. Выбери </a:t>
                      </a:r>
                      <a:r>
                        <a:rPr lang="ru-RU" sz="2400" b="1" u="sng" spc="-5" dirty="0">
                          <a:ln>
                            <a:noFill/>
                          </a:ln>
                          <a:effectLst/>
                        </a:rPr>
                        <a:t>главную особенность сюжета «Путешествия Гулливера</a:t>
                      </a:r>
                      <a:r>
                        <a:rPr lang="ru-RU" sz="2400" b="1" u="sng" spc="-5" dirty="0" smtClean="0">
                          <a:ln>
                            <a:noFill/>
                          </a:ln>
                          <a:effectLst/>
                        </a:rPr>
                        <a:t>»: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kumimoji="0" lang="ru-RU" sz="2400" b="0" i="1" u="none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б) Это история о приключениях великана в мире крошечных существ.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kumimoji="0" lang="ru-RU" sz="2400" b="1" u="sng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Установи соответствие между предметами Гулливера и их «ролью» в </a:t>
                      </a:r>
                      <a:r>
                        <a:rPr kumimoji="0" lang="ru-RU" sz="2400" b="1" u="sng" kern="120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Лилипутии</a:t>
                      </a:r>
                      <a:r>
                        <a:rPr kumimoji="0" lang="ru-RU" sz="2400" b="1" u="sng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kumimoji="0" lang="ru-RU" sz="2400" b="0" i="1" u="none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1)Б;</a:t>
                      </a:r>
                      <a:r>
                        <a:rPr kumimoji="0" lang="ru-RU" sz="2400" b="0" i="1" u="none" kern="120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2)В; 3)А</a:t>
                      </a:r>
                      <a:endParaRPr kumimoji="0" lang="ru-RU" sz="2400" b="0" i="1" u="none" kern="120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kumimoji="0" lang="ru-RU" sz="2400" b="1" u="sng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Как автору удаётся показать, что в стране лилипутов всё было крошечным для Гулливера? Выбери ВСЕ верные утверждения, соответствующие тексту (множественный выбор):</a:t>
                      </a:r>
                      <a:br>
                        <a:rPr kumimoji="0" lang="ru-RU" sz="2400" b="1" u="sng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2400" b="0" i="1" u="none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Ответ: </a:t>
                      </a:r>
                      <a:r>
                        <a:rPr kumimoji="0" lang="ru-RU" sz="2800" b="0" i="1" u="none" kern="120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а,</a:t>
                      </a:r>
                      <a:r>
                        <a:rPr kumimoji="0" lang="ru-RU" sz="2800" b="0" i="1" u="none" kern="120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б, в, г, е</a:t>
                      </a:r>
                      <a:endParaRPr lang="ru-RU" sz="2800" b="0" i="1" u="none" dirty="0" smtClean="0">
                        <a:ln>
                          <a:noFill/>
                        </a:ln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ru-RU" sz="2400" b="0" u="sng" dirty="0">
                        <a:ln>
                          <a:noFill/>
                        </a:ln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89251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49553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u="sng" dirty="0"/>
              <a:t>4. Гулливер чувствовал, что человечки бегают по его телу и щекочут его, но не стал их сбрасывать. Какая ГЛАВНАЯ причина его решения описывается в тексте? (один верный ответ</a:t>
            </a:r>
            <a:r>
              <a:rPr lang="ru-RU" sz="2400" b="1" u="sng" dirty="0" smtClean="0"/>
              <a:t>):</a:t>
            </a:r>
          </a:p>
          <a:p>
            <a:pPr marL="0" indent="0">
              <a:buNone/>
            </a:pPr>
            <a:r>
              <a:rPr lang="ru-RU" sz="2800" i="1" dirty="0" smtClean="0">
                <a:solidFill>
                  <a:schemeClr val="bg2">
                    <a:lumMod val="10000"/>
                  </a:schemeClr>
                </a:solidFill>
              </a:rPr>
              <a:t>Ответ: в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624171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2187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6166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dirty="0" smtClean="0"/>
              <a:t>Сегодня на уроке я чувствовал себя:</a:t>
            </a:r>
            <a:br>
              <a:rPr lang="ru-RU" sz="4000" dirty="0" smtClean="0"/>
            </a:br>
            <a:r>
              <a:rPr lang="ru-RU" sz="4000" dirty="0" smtClean="0"/>
              <a:t>• </a:t>
            </a:r>
            <a:r>
              <a:rPr lang="ru-RU" sz="4000" b="1" u="sng" dirty="0" smtClean="0"/>
              <a:t>Великаном</a:t>
            </a:r>
            <a:r>
              <a:rPr lang="ru-RU" sz="4000" dirty="0" smtClean="0"/>
              <a:t> </a:t>
            </a:r>
            <a:r>
              <a:rPr lang="ru-RU" sz="4000" dirty="0" smtClean="0"/>
              <a:t>(всё было легко, я со всем справился).</a:t>
            </a:r>
            <a:br>
              <a:rPr lang="ru-RU" sz="4000" dirty="0" smtClean="0"/>
            </a:br>
            <a:r>
              <a:rPr lang="ru-RU" sz="4000" dirty="0" smtClean="0"/>
              <a:t>• </a:t>
            </a:r>
            <a:r>
              <a:rPr lang="ru-RU" sz="4000" b="1" u="sng" dirty="0" smtClean="0"/>
              <a:t>Обычным </a:t>
            </a:r>
            <a:r>
              <a:rPr lang="ru-RU" sz="4000" b="1" u="sng" dirty="0" smtClean="0"/>
              <a:t>человеком </a:t>
            </a:r>
            <a:r>
              <a:rPr lang="ru-RU" sz="4000" dirty="0" smtClean="0"/>
              <a:t>(</a:t>
            </a:r>
            <a:r>
              <a:rPr lang="ru-RU" sz="4000" dirty="0"/>
              <a:t>было интересно, но в некоторых вопросах пришлось подумать).</a:t>
            </a:r>
            <a:br>
              <a:rPr lang="ru-RU" sz="4000" dirty="0"/>
            </a:br>
            <a:r>
              <a:rPr lang="ru-RU" sz="4000" dirty="0" smtClean="0"/>
              <a:t>•</a:t>
            </a:r>
            <a:r>
              <a:rPr lang="ru-RU" sz="4000" b="1" dirty="0" smtClean="0"/>
              <a:t> </a:t>
            </a:r>
            <a:r>
              <a:rPr lang="ru-RU" sz="4000" b="1" u="sng" dirty="0" smtClean="0"/>
              <a:t>Лилипутом</a:t>
            </a:r>
            <a:r>
              <a:rPr lang="ru-RU" sz="4000" b="1" dirty="0" smtClean="0"/>
              <a:t> </a:t>
            </a:r>
            <a:r>
              <a:rPr lang="ru-RU" sz="4000" dirty="0"/>
              <a:t>(мне было сложно, нужна помощь в изучении этого </a:t>
            </a:r>
            <a:r>
              <a:rPr lang="ru-RU" sz="4000"/>
              <a:t>мира</a:t>
            </a:r>
            <a:r>
              <a:rPr lang="ru-RU" sz="4000" smtClean="0"/>
              <a:t>).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1153674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38200"/>
          </a:xfrm>
        </p:spPr>
        <p:txBody>
          <a:bodyPr/>
          <a:lstStyle/>
          <a:p>
            <a:r>
              <a:rPr lang="ru-RU" dirty="0" smtClean="0"/>
              <a:t>Домашнее задание: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3568" y="1124744"/>
            <a:ext cx="7776864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862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174</TotalTime>
  <Words>353</Words>
  <Application>Microsoft Office PowerPoint</Application>
  <PresentationFormat>Экран (4:3)</PresentationFormat>
  <Paragraphs>76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Трек</vt:lpstr>
      <vt:lpstr>«Чужая сторона прибавляет ума»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Особенности сюжета:</vt:lpstr>
      <vt:lpstr>Презентация PowerPoint</vt:lpstr>
      <vt:lpstr>Особенности сюжета:</vt:lpstr>
      <vt:lpstr>Презентация PowerPoint</vt:lpstr>
      <vt:lpstr>Особенности сюжета:</vt:lpstr>
      <vt:lpstr>Презентация PowerPoint</vt:lpstr>
      <vt:lpstr>Особенности сюжета:</vt:lpstr>
      <vt:lpstr>Презентация PowerPoint</vt:lpstr>
      <vt:lpstr>Особенности сюжета:</vt:lpstr>
      <vt:lpstr>Презентация PowerPoint</vt:lpstr>
      <vt:lpstr>Примеры заглавий:</vt:lpstr>
      <vt:lpstr>Презентация PowerPoint</vt:lpstr>
      <vt:lpstr>Ответы:</vt:lpstr>
      <vt:lpstr>Презентация PowerPoint</vt:lpstr>
      <vt:lpstr>Презентация PowerPoint</vt:lpstr>
      <vt:lpstr>Презентация PowerPoint</vt:lpstr>
      <vt:lpstr>Домашнее задание: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«Чужая сторона прибавляет ума»</dc:title>
  <dc:creator>Светлана</dc:creator>
  <cp:lastModifiedBy>Светлана</cp:lastModifiedBy>
  <cp:revision>13</cp:revision>
  <dcterms:created xsi:type="dcterms:W3CDTF">2026-04-24T19:05:07Z</dcterms:created>
  <dcterms:modified xsi:type="dcterms:W3CDTF">2026-05-05T16:16:00Z</dcterms:modified>
</cp:coreProperties>
</file>